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8"/>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292" r:id="rId90"/>
    <p:sldId id="291" r:id="rId91"/>
    <p:sldId id="285" r:id="rId92"/>
    <p:sldId id="261" r:id="rId93"/>
    <p:sldId id="284" r:id="rId94"/>
    <p:sldId id="286" r:id="rId95"/>
    <p:sldId id="287" r:id="rId96"/>
    <p:sldId id="262"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38" dt="2022-03-26T07:16:55.122"/>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94660"/>
  </p:normalViewPr>
  <p:slideViewPr>
    <p:cSldViewPr snapToGrid="0">
      <p:cViewPr>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6T07:18:54.276" v="5264" actId="1076"/>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3T07:25:40.555" v="3251" actId="207"/>
        <pc:sldMkLst>
          <pc:docMk/>
          <pc:sldMk cId="962056596" sldId="334"/>
        </pc:sldMkLst>
        <pc:spChg chg="add mod">
          <ac:chgData name="Danett Pepito" userId="ddef1e2176689e9a" providerId="LiveId" clId="{B2185394-3AFD-42B2-9285-3B672C598A56}" dt="2022-03-23T07:25:40.555" v="3251" actId="207"/>
          <ac:spMkLst>
            <pc:docMk/>
            <pc:sldMk cId="962056596" sldId="334"/>
            <ac:spMk id="2" creationId="{309AF9B9-2ECD-4E6B-A7E1-A9D791C28D3B}"/>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6T07:03:09.989" v="5001" actId="1076"/>
        <pc:sldMkLst>
          <pc:docMk/>
          <pc:sldMk cId="3675021552" sldId="352"/>
        </pc:sldMkLst>
        <pc:spChg chg="mod">
          <ac:chgData name="Danett Pepito" userId="ddef1e2176689e9a" providerId="LiveId" clId="{B2185394-3AFD-42B2-9285-3B672C598A56}" dt="2022-03-26T07:03:09.989" v="5001" actId="1076"/>
          <ac:spMkLst>
            <pc:docMk/>
            <pc:sldMk cId="3675021552" sldId="352"/>
            <ac:spMk id="4" creationId="{B790EADB-7532-4581-B46F-5624487D74CA}"/>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mod">
          <ac:chgData name="Danett Pepito" userId="ddef1e2176689e9a" providerId="LiveId" clId="{B2185394-3AFD-42B2-9285-3B672C598A56}" dt="2022-03-26T07:01:19.273" v="4786" actId="14100"/>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6T07:07:56.582" v="5033" actId="1076"/>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6T03:17:37.421" v="4318" actId="14100"/>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6T07:07:54.061" v="5032" actId="1076"/>
          <ac:picMkLst>
            <pc:docMk/>
            <pc:sldMk cId="1592586111" sldId="357"/>
            <ac:picMk id="10" creationId="{6780BFD5-858E-459D-8914-4A4495C38B6A}"/>
          </ac:picMkLst>
        </pc:picChg>
        <pc:picChg chg="add mod">
          <ac:chgData name="Danett Pepito" userId="ddef1e2176689e9a" providerId="LiveId" clId="{B2185394-3AFD-42B2-9285-3B672C598A56}" dt="2022-03-26T07:07:56.582" v="50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18:54.276" v="5264" actId="1076"/>
        <pc:sldMkLst>
          <pc:docMk/>
          <pc:sldMk cId="3904904669" sldId="358"/>
        </pc:sldMkLst>
        <pc:spChg chg="add mod">
          <ac:chgData name="Danett Pepito" userId="ddef1e2176689e9a" providerId="LiveId" clId="{B2185394-3AFD-42B2-9285-3B672C598A56}" dt="2022-03-26T03:22:23.078" v="4713" actId="20577"/>
          <ac:spMkLst>
            <pc:docMk/>
            <pc:sldMk cId="3904904669" sldId="358"/>
            <ac:spMk id="2" creationId="{A05DD69A-EFA2-429A-8A89-0C5E2513BB6F}"/>
          </ac:spMkLst>
        </pc:spChg>
        <pc:spChg chg="mod">
          <ac:chgData name="Danett Pepito" userId="ddef1e2176689e9a" providerId="LiveId" clId="{B2185394-3AFD-42B2-9285-3B672C598A56}" dt="2022-03-26T03:19:28.497" v="4386" actId="14100"/>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309AF9B9-2ECD-4E6B-A7E1-A9D791C28D3B}"/>
              </a:ext>
            </a:extLst>
          </p:cNvPr>
          <p:cNvSpPr txBox="1"/>
          <p:nvPr/>
        </p:nvSpPr>
        <p:spPr>
          <a:xfrm>
            <a:off x="1463040" y="1463040"/>
            <a:ext cx="3375660" cy="1015663"/>
          </a:xfrm>
          <a:prstGeom prst="rect">
            <a:avLst/>
          </a:prstGeom>
          <a:noFill/>
        </p:spPr>
        <p:txBody>
          <a:bodyPr wrap="square" rtlCol="0">
            <a:spAutoFit/>
          </a:bodyPr>
          <a:lstStyle/>
          <a:p>
            <a:r>
              <a:rPr lang="en-NZ" sz="3000" b="1" dirty="0">
                <a:solidFill>
                  <a:schemeClr val="bg2">
                    <a:lumMod val="75000"/>
                  </a:schemeClr>
                </a:solidFill>
              </a:rPr>
              <a:t>ADD DELIVERY CHARGE</a:t>
            </a: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252358" y="2064296"/>
            <a:ext cx="3763980" cy="166199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Also tested to see if customer details input is printed correctly.</a:t>
            </a:r>
          </a:p>
        </p:txBody>
      </p:sp>
      <p:pic>
        <p:nvPicPr>
          <p:cNvPr id="5" name="Picture 4">
            <a:extLst>
              <a:ext uri="{FF2B5EF4-FFF2-40B4-BE49-F238E27FC236}">
                <a16:creationId xmlns:a16="http://schemas.microsoft.com/office/drawing/2014/main" id="{608A48EF-9360-47E3-BBC3-F32A6C6D4539}"/>
              </a:ext>
            </a:extLst>
          </p:cNvPr>
          <p:cNvPicPr>
            <a:picLocks noChangeAspect="1"/>
          </p:cNvPicPr>
          <p:nvPr/>
        </p:nvPicPr>
        <p:blipFill>
          <a:blip r:embed="rId4"/>
          <a:stretch>
            <a:fillRect/>
          </a:stretch>
        </p:blipFill>
        <p:spPr>
          <a:xfrm>
            <a:off x="4016338" y="679568"/>
            <a:ext cx="4739042" cy="4304057"/>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874557" y="796682"/>
            <a:ext cx="3581367" cy="4145633"/>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a:blip r:embed="rId5"/>
          <a:stretch>
            <a:fillRect/>
          </a:stretch>
        </p:blipFill>
        <p:spPr>
          <a:xfrm>
            <a:off x="4518828" y="796682"/>
            <a:ext cx="4260300" cy="4164869"/>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string_checking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inputs from going through the program – this function only allows letters to be input in components such as name, street name, and suburb. Used to fix bugs with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1866</TotalTime>
  <Words>3171</Words>
  <Application>Microsoft Office PowerPoint</Application>
  <PresentationFormat>On-screen Show (16:9)</PresentationFormat>
  <Paragraphs>396</Paragraphs>
  <Slides>96</Slides>
  <Notes>83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96</vt:i4>
      </vt:variant>
    </vt:vector>
  </HeadingPairs>
  <TitlesOfParts>
    <vt:vector size="99" baseType="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string_checking Function </vt:lpstr>
      <vt:lpstr>User Testing (Screenshot and show feedback from a range of users/testers)</vt:lpstr>
      <vt:lpstr>Using evidence of user feedback show how you refined your program (duplicate slides)</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2022-03-26T07:19:03Z</dcterms:modified>
</cp:coreProperties>
</file>